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8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72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0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50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84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67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50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6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79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9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14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1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9096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MASTER AND DOCTORAL THESES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IN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EAST TECHNICAL UNIVERSITY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44583"/>
            <a:ext cx="10515600" cy="432379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mtClean="0"/>
              <a:t>ODTÜ Library, March </a:t>
            </a:r>
            <a:r>
              <a:rPr lang="tr-TR" dirty="0" smtClean="0"/>
              <a:t>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215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" y="0"/>
            <a:ext cx="12188249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59567" y="2173045"/>
            <a:ext cx="1818042" cy="376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2829262" y="4087904"/>
            <a:ext cx="6228677" cy="1452283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 smtClean="0">
                <a:ln w="0"/>
                <a:solidFill>
                  <a:schemeClr val="tx1"/>
                </a:solidFill>
              </a:rPr>
              <a:t>Please write something in the box at </a:t>
            </a:r>
            <a:r>
              <a:rPr lang="tr-TR" b="1" dirty="0" smtClean="0">
                <a:ln w="0"/>
                <a:solidFill>
                  <a:srgbClr val="FF0000"/>
                </a:solidFill>
              </a:rPr>
              <a:t>Library Catalog Search</a:t>
            </a:r>
            <a:r>
              <a:rPr lang="tr-TR" dirty="0" smtClean="0">
                <a:ln w="0"/>
                <a:solidFill>
                  <a:schemeClr val="tx1"/>
                </a:solidFill>
              </a:rPr>
              <a:t> area and chose a criteria from the list, then click on the </a:t>
            </a:r>
            <a:r>
              <a:rPr lang="tr-TR" b="1" dirty="0" smtClean="0">
                <a:ln w="0"/>
                <a:solidFill>
                  <a:srgbClr val="FF0000"/>
                </a:solidFill>
              </a:rPr>
              <a:t>Find </a:t>
            </a:r>
            <a:r>
              <a:rPr lang="tr-TR" dirty="0" smtClean="0">
                <a:ln w="0"/>
                <a:solidFill>
                  <a:schemeClr val="tx1"/>
                </a:solidFill>
              </a:rPr>
              <a:t>button (write the surname first for author search).</a:t>
            </a:r>
            <a:endParaRPr lang="tr-TR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3" t="2953" r="118" b="7806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3967164" y="2667896"/>
            <a:ext cx="2853184" cy="376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2468120" y="3998730"/>
            <a:ext cx="6579061" cy="1294032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endParaRPr lang="tr-TR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tr-TR" dirty="0" smtClean="0">
                <a:solidFill>
                  <a:schemeClr val="tx1"/>
                </a:solidFill>
              </a:rPr>
              <a:t>Chose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METU </a:t>
            </a:r>
            <a:r>
              <a:rPr lang="tr-TR" b="1" dirty="0">
                <a:solidFill>
                  <a:srgbClr val="FF0000"/>
                </a:solidFill>
              </a:rPr>
              <a:t>Theses </a:t>
            </a:r>
            <a:r>
              <a:rPr lang="tr-TR" b="1" dirty="0" smtClean="0">
                <a:solidFill>
                  <a:srgbClr val="FF0000"/>
                </a:solidFill>
              </a:rPr>
              <a:t>Collection </a:t>
            </a:r>
            <a:r>
              <a:rPr lang="tr-TR" dirty="0" smtClean="0">
                <a:solidFill>
                  <a:schemeClr val="tx1"/>
                </a:solidFill>
              </a:rPr>
              <a:t>criteria in the catalog and click on the </a:t>
            </a:r>
            <a:r>
              <a:rPr lang="tr-TR" b="1" dirty="0" smtClean="0">
                <a:solidFill>
                  <a:srgbClr val="FF0000"/>
                </a:solidFill>
              </a:rPr>
              <a:t>Search </a:t>
            </a:r>
            <a:r>
              <a:rPr lang="tr-TR" dirty="0" smtClean="0">
                <a:solidFill>
                  <a:schemeClr val="tx1"/>
                </a:solidFill>
              </a:rPr>
              <a:t>button.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046720" y="1387737"/>
            <a:ext cx="1000461" cy="430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3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0" t="5665" r="2529" b="4779"/>
          <a:stretch/>
        </p:blipFill>
        <p:spPr>
          <a:xfrm>
            <a:off x="1011219" y="494852"/>
            <a:ext cx="9531275" cy="5443370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6002767" y="978947"/>
            <a:ext cx="3141233" cy="903642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Click on the title to see the bibliographic record.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22" name="Düz Ok Bağlayıcısı 21"/>
          <p:cNvCxnSpPr/>
          <p:nvPr/>
        </p:nvCxnSpPr>
        <p:spPr>
          <a:xfrm flipH="1">
            <a:off x="4894729" y="1882589"/>
            <a:ext cx="1398495" cy="87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22" t="6791" r="3460" b="6961"/>
          <a:stretch/>
        </p:blipFill>
        <p:spPr>
          <a:xfrm>
            <a:off x="129089" y="484094"/>
            <a:ext cx="11230985" cy="546488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88951" y="2119256"/>
            <a:ext cx="5303520" cy="1549101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You can access the thesis you need by clicking on the link in the bibliographic record. If not, </a:t>
            </a:r>
            <a:r>
              <a:rPr lang="tr-TR" dirty="0" smtClean="0">
                <a:solidFill>
                  <a:schemeClr val="tx1"/>
                </a:solidFill>
              </a:rPr>
              <a:t>a</a:t>
            </a:r>
            <a:r>
              <a:rPr lang="en-US" dirty="0" err="1" smtClean="0">
                <a:solidFill>
                  <a:schemeClr val="tx1"/>
                </a:solidFill>
              </a:rPr>
              <a:t>ccessing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thesis is not permitted by the </a:t>
            </a:r>
            <a:r>
              <a:rPr lang="en-US" dirty="0" smtClean="0">
                <a:solidFill>
                  <a:schemeClr val="tx1"/>
                </a:solidFill>
              </a:rPr>
              <a:t>author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tr-TR" dirty="0" smtClean="0">
              <a:solidFill>
                <a:schemeClr val="tx1"/>
              </a:solidFill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4507454" y="3668358"/>
            <a:ext cx="720763" cy="6131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7" t="6546" r="2844" b="4498"/>
          <a:stretch/>
        </p:blipFill>
        <p:spPr>
          <a:xfrm>
            <a:off x="537882" y="623944"/>
            <a:ext cx="10585525" cy="574458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464422" y="2872293"/>
            <a:ext cx="4421393" cy="12156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Click on the </a:t>
            </a:r>
            <a:r>
              <a:rPr lang="tr-TR" b="1" dirty="0" smtClean="0">
                <a:solidFill>
                  <a:srgbClr val="FF0000"/>
                </a:solidFill>
              </a:rPr>
              <a:t>Request From Stacks </a:t>
            </a:r>
            <a:r>
              <a:rPr lang="tr-TR" dirty="0" smtClean="0">
                <a:solidFill>
                  <a:schemeClr val="tx1"/>
                </a:solidFill>
              </a:rPr>
              <a:t>link for the thesis in only printed format.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19887" y="2388198"/>
            <a:ext cx="1409252" cy="333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0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8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6240" y="2086984"/>
            <a:ext cx="6020921" cy="796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985299" y="1021976"/>
            <a:ext cx="3697045" cy="17319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/>
            </a:r>
            <a:br>
              <a:rPr lang="tr-TR" b="1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Please fill in the form after reading the </a:t>
            </a:r>
            <a:r>
              <a:rPr lang="tr-TR" b="1" dirty="0" smtClean="0">
                <a:solidFill>
                  <a:srgbClr val="FF0000"/>
                </a:solidFill>
              </a:rPr>
              <a:t>Theses Repository Hours </a:t>
            </a:r>
            <a:r>
              <a:rPr lang="tr-TR" dirty="0" smtClean="0">
                <a:solidFill>
                  <a:schemeClr val="tx1"/>
                </a:solidFill>
              </a:rPr>
              <a:t>and apply to the librarian(s) at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Reference desk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r>
              <a:rPr lang="tr-TR" b="1" dirty="0" smtClean="0">
                <a:solidFill>
                  <a:schemeClr val="tx1"/>
                </a:solidFill>
              </a:rPr>
              <a:t>	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473</TotalTime>
  <Words>80</Words>
  <Application>Microsoft Office PowerPoint</Application>
  <PresentationFormat>Geniş ekran</PresentationFormat>
  <Paragraphs>10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SEARCHING  THE MASTER AND DOCTORAL THESES  MADE IN  MIDDLE EAST TECHNICAL UNIVERSITY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 DOĞU TEKNİK ÜNİVERSİTESİ’NDE YAPILAN  YÜKSEK LİSANS VE DOKTORA TEZLERİNİ TARAMA KILAVUZU</dc:title>
  <dc:creator>tozcelik</dc:creator>
  <cp:lastModifiedBy>hale</cp:lastModifiedBy>
  <cp:revision>94</cp:revision>
  <dcterms:created xsi:type="dcterms:W3CDTF">2016-02-22T12:15:09Z</dcterms:created>
  <dcterms:modified xsi:type="dcterms:W3CDTF">2019-03-12T07:48:06Z</dcterms:modified>
</cp:coreProperties>
</file>