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8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72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0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5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84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67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50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6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79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9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1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95DA-4098-4A36-85CC-259DB4052E70}" type="datetimeFigureOut">
              <a:rPr lang="tr-TR" smtClean="0"/>
              <a:t>12.03.2019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4723-A2F6-41CE-8E66-22A6F965D2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15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9096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DOĞU TEKNİK ÜNİVERSİTESİNDE YAPILAN  YÜKSEK LİSANS VE DOKTORA TEZLERİNİ TARAMA KILAVUZU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4583"/>
            <a:ext cx="10515600" cy="432379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 smtClean="0"/>
              <a:t>ODTÜ Kütüphane ve Dokümantasyon Daire Başkanlığı, Mart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215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62" y="0"/>
            <a:ext cx="1220546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59567" y="2173045"/>
            <a:ext cx="1818042" cy="376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829262" y="4087904"/>
            <a:ext cx="6228677" cy="1452283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ln w="0"/>
                <a:solidFill>
                  <a:schemeClr val="tx1"/>
                </a:solidFill>
              </a:rPr>
              <a:t>Sayfadaki </a:t>
            </a:r>
            <a:r>
              <a:rPr lang="tr-TR" b="1" dirty="0">
                <a:solidFill>
                  <a:srgbClr val="FF0000"/>
                </a:solidFill>
              </a:rPr>
              <a:t>Kütüphane Katalog Araması</a:t>
            </a:r>
            <a:r>
              <a:rPr lang="tr-TR" dirty="0">
                <a:ln w="0"/>
                <a:solidFill>
                  <a:schemeClr val="tx1"/>
                </a:solidFill>
              </a:rPr>
              <a:t> bölümünde istediğiniz ölçütü seçerek tarama yapabilirsiniz (yazar </a:t>
            </a:r>
            <a:r>
              <a:rPr lang="tr-TR" dirty="0" smtClean="0">
                <a:ln w="0"/>
                <a:solidFill>
                  <a:schemeClr val="tx1"/>
                </a:solidFill>
              </a:rPr>
              <a:t>adına göre tarama yaparken önce soyadını yazınız</a:t>
            </a:r>
            <a:r>
              <a:rPr lang="tr-TR" dirty="0">
                <a:ln w="0"/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525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3" t="2953" r="118" b="7806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967164" y="2667896"/>
            <a:ext cx="2853184" cy="376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468120" y="3998730"/>
            <a:ext cx="6761941" cy="1294032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tr-TR" dirty="0" smtClean="0">
                <a:solidFill>
                  <a:schemeClr val="tx1"/>
                </a:solidFill>
              </a:rPr>
              <a:t>Katalog arayüzünde </a:t>
            </a:r>
            <a:r>
              <a:rPr lang="tr-TR" b="1" dirty="0" smtClean="0">
                <a:solidFill>
                  <a:srgbClr val="FF0000"/>
                </a:solidFill>
              </a:rPr>
              <a:t>METU </a:t>
            </a:r>
            <a:r>
              <a:rPr lang="tr-TR" b="1" dirty="0">
                <a:solidFill>
                  <a:srgbClr val="FF0000"/>
                </a:solidFill>
              </a:rPr>
              <a:t>Theses </a:t>
            </a:r>
            <a:r>
              <a:rPr lang="tr-TR" b="1" dirty="0" smtClean="0">
                <a:solidFill>
                  <a:srgbClr val="FF0000"/>
                </a:solidFill>
              </a:rPr>
              <a:t>Collection </a:t>
            </a:r>
            <a:r>
              <a:rPr lang="tr-TR" dirty="0">
                <a:solidFill>
                  <a:schemeClr val="tx1"/>
                </a:solidFill>
              </a:rPr>
              <a:t>ölçütünü</a:t>
            </a:r>
            <a:r>
              <a:rPr lang="tr-TR" dirty="0" smtClean="0">
                <a:solidFill>
                  <a:schemeClr val="tx1"/>
                </a:solidFill>
              </a:rPr>
              <a:t> seçiniz ve </a:t>
            </a:r>
            <a:r>
              <a:rPr lang="tr-TR" b="1" dirty="0" smtClean="0">
                <a:solidFill>
                  <a:srgbClr val="FF0000"/>
                </a:solidFill>
              </a:rPr>
              <a:t>Search </a:t>
            </a:r>
            <a:r>
              <a:rPr lang="tr-TR" dirty="0" smtClean="0">
                <a:solidFill>
                  <a:schemeClr val="tx1"/>
                </a:solidFill>
              </a:rPr>
              <a:t>butonunu </a:t>
            </a:r>
            <a:r>
              <a:rPr lang="tr-TR" dirty="0">
                <a:solidFill>
                  <a:schemeClr val="tx1"/>
                </a:solidFill>
              </a:rPr>
              <a:t>tıklayınız.</a:t>
            </a:r>
          </a:p>
        </p:txBody>
      </p:sp>
      <p:sp>
        <p:nvSpPr>
          <p:cNvPr id="2" name="Oval 1"/>
          <p:cNvSpPr/>
          <p:nvPr/>
        </p:nvSpPr>
        <p:spPr>
          <a:xfrm>
            <a:off x="8046720" y="1387737"/>
            <a:ext cx="1000461" cy="430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3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0" t="5665" r="2529" b="4779"/>
          <a:stretch/>
        </p:blipFill>
        <p:spPr>
          <a:xfrm>
            <a:off x="1011219" y="494852"/>
            <a:ext cx="9531275" cy="5443370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6002767" y="978947"/>
            <a:ext cx="3141233" cy="903642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smtClean="0">
                <a:solidFill>
                  <a:schemeClr val="tx1"/>
                </a:solidFill>
              </a:rPr>
              <a:t>Bibliyografik kaydı </a:t>
            </a:r>
            <a:r>
              <a:rPr lang="tr-TR" dirty="0">
                <a:solidFill>
                  <a:schemeClr val="tx1"/>
                </a:solidFill>
              </a:rPr>
              <a:t>görmek için tez adını tıklayınız.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4894729" y="1882589"/>
            <a:ext cx="1398495" cy="87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2" t="6791" r="3460" b="6961"/>
          <a:stretch/>
        </p:blipFill>
        <p:spPr>
          <a:xfrm>
            <a:off x="129089" y="484094"/>
            <a:ext cx="11230985" cy="546488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88951" y="1893346"/>
            <a:ext cx="5303520" cy="1775011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tr-TR" b="1" dirty="0" smtClean="0">
                <a:solidFill>
                  <a:schemeClr val="tx1"/>
                </a:solidFill>
              </a:rPr>
              <a:t/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Açılan sayfada bulunan bağlantıyı tıklayarak tezin elektronik kopyasına erişebilirsiniz. Bu şekilde </a:t>
            </a:r>
            <a:r>
              <a:rPr lang="tr-TR" dirty="0" smtClean="0">
                <a:solidFill>
                  <a:schemeClr val="tx1"/>
                </a:solidFill>
              </a:rPr>
              <a:t>erişemiyorsanız tez</a:t>
            </a:r>
            <a:r>
              <a:rPr lang="tr-TR" dirty="0" smtClean="0">
                <a:solidFill>
                  <a:schemeClr val="tx1"/>
                </a:solidFill>
              </a:rPr>
              <a:t>, yazarı tarafından erişime kapatılmıştır.</a:t>
            </a:r>
          </a:p>
          <a:p>
            <a:pPr algn="just"/>
            <a:endParaRPr lang="tr-TR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4507454" y="3668358"/>
            <a:ext cx="720763" cy="6131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7" t="6546" r="2844" b="4498"/>
          <a:stretch/>
        </p:blipFill>
        <p:spPr>
          <a:xfrm>
            <a:off x="537882" y="623944"/>
            <a:ext cx="10585525" cy="57445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464422" y="2872293"/>
            <a:ext cx="4421393" cy="12156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Elektronik kopyası bulunmayan tezler için </a:t>
            </a:r>
            <a:r>
              <a:rPr lang="tr-TR" b="1" dirty="0" smtClean="0">
                <a:solidFill>
                  <a:srgbClr val="FF0000"/>
                </a:solidFill>
              </a:rPr>
              <a:t>Request From Stacks </a:t>
            </a:r>
            <a:r>
              <a:rPr lang="tr-TR" dirty="0" smtClean="0">
                <a:solidFill>
                  <a:schemeClr val="tx1"/>
                </a:solidFill>
              </a:rPr>
              <a:t>bağlantısını tıklayınız.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19887" y="2388198"/>
            <a:ext cx="1409252" cy="333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0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6240" y="2086984"/>
            <a:ext cx="6020921" cy="796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985299" y="1021976"/>
            <a:ext cx="3697045" cy="17319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/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Açılan formu doldurunuz. </a:t>
            </a:r>
            <a:r>
              <a:rPr lang="tr-TR" b="1" dirty="0" smtClean="0">
                <a:solidFill>
                  <a:srgbClr val="FF0000"/>
                </a:solidFill>
              </a:rPr>
              <a:t>Theses Repository Hours </a:t>
            </a:r>
            <a:r>
              <a:rPr lang="tr-TR" dirty="0" smtClean="0">
                <a:solidFill>
                  <a:schemeClr val="tx1"/>
                </a:solidFill>
              </a:rPr>
              <a:t>bölümünde belirtilen saatleri dikkate alarak </a:t>
            </a:r>
            <a:r>
              <a:rPr lang="tr-TR" b="1" dirty="0" smtClean="0">
                <a:solidFill>
                  <a:srgbClr val="FF0000"/>
                </a:solidFill>
              </a:rPr>
              <a:t>Referans bankosuna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başvurunuz.</a:t>
            </a:r>
            <a:r>
              <a:rPr lang="tr-TR" b="1" dirty="0" smtClean="0">
                <a:solidFill>
                  <a:schemeClr val="tx1"/>
                </a:solidFill>
              </a:rPr>
              <a:t>	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72</Words>
  <Application>Microsoft Office PowerPoint</Application>
  <PresentationFormat>Geniş ekran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ORTA DOĞU TEKNİK ÜNİVERSİTESİNDE YAPILAN  YÜKSEK LİSANS VE DOKTORA TEZLERİNİ TARAMA KILAVUZU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DOĞU TEKNİK ÜNİVERSİTESİ’NDE YAPILAN  YÜKSEK LİSANS VE DOKTORA TEZLERİNİ TARAMA KILAVUZU</dc:title>
  <dc:creator>tozcelik</dc:creator>
  <cp:lastModifiedBy>hale</cp:lastModifiedBy>
  <cp:revision>73</cp:revision>
  <dcterms:created xsi:type="dcterms:W3CDTF">2016-02-22T12:15:09Z</dcterms:created>
  <dcterms:modified xsi:type="dcterms:W3CDTF">2019-03-12T07:50:35Z</dcterms:modified>
</cp:coreProperties>
</file>